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67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92" r:id="rId17"/>
    <p:sldId id="291" r:id="rId18"/>
    <p:sldId id="314" r:id="rId19"/>
    <p:sldId id="322" r:id="rId20"/>
    <p:sldId id="313" r:id="rId21"/>
    <p:sldId id="321" r:id="rId22"/>
    <p:sldId id="318" r:id="rId23"/>
    <p:sldId id="319" r:id="rId24"/>
    <p:sldId id="320" r:id="rId25"/>
    <p:sldId id="285" r:id="rId26"/>
    <p:sldId id="310" r:id="rId27"/>
    <p:sldId id="299" r:id="rId28"/>
    <p:sldId id="312" r:id="rId29"/>
    <p:sldId id="311" r:id="rId30"/>
    <p:sldId id="317" r:id="rId31"/>
    <p:sldId id="315" r:id="rId32"/>
    <p:sldId id="316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294" r:id="rId44"/>
    <p:sldId id="295" r:id="rId45"/>
    <p:sldId id="296" r:id="rId46"/>
    <p:sldId id="297" r:id="rId47"/>
    <p:sldId id="298" r:id="rId48"/>
    <p:sldId id="281" r:id="rId49"/>
    <p:sldId id="282" r:id="rId50"/>
    <p:sldId id="283" r:id="rId51"/>
    <p:sldId id="284" r:id="rId52"/>
    <p:sldId id="274" r:id="rId53"/>
    <p:sldId id="275" r:id="rId54"/>
    <p:sldId id="270" r:id="rId55"/>
    <p:sldId id="272" r:id="rId56"/>
    <p:sldId id="273" r:id="rId57"/>
    <p:sldId id="271" r:id="rId58"/>
    <p:sldId id="276" r:id="rId59"/>
    <p:sldId id="277" r:id="rId60"/>
    <p:sldId id="278" r:id="rId61"/>
    <p:sldId id="279" r:id="rId62"/>
    <p:sldId id="280" r:id="rId63"/>
    <p:sldId id="286" r:id="rId64"/>
    <p:sldId id="288" r:id="rId65"/>
    <p:sldId id="28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9"/>
    <p:restoredTop sz="94619"/>
  </p:normalViewPr>
  <p:slideViewPr>
    <p:cSldViewPr snapToGrid="0" snapToObjects="1">
      <p:cViewPr varScale="1">
        <p:scale>
          <a:sx n="118" d="100"/>
          <a:sy n="118" d="100"/>
        </p:scale>
        <p:origin x="240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2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3B75-580B-1A0F-AB19-88340946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BF8E4B6-AF6A-514D-4F29-C807DDD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86" y="1825625"/>
            <a:ext cx="8884427" cy="4351338"/>
          </a:xfrm>
        </p:spPr>
      </p:pic>
    </p:spTree>
    <p:extLst>
      <p:ext uri="{BB962C8B-B14F-4D97-AF65-F5344CB8AC3E}">
        <p14:creationId xmlns:p14="http://schemas.microsoft.com/office/powerpoint/2010/main" val="78916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85A2-E6C9-FFC5-1B67-E59A16E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31282E-23F7-DDFD-9908-802C3F1A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850" y="1842294"/>
            <a:ext cx="9512300" cy="4318000"/>
          </a:xfrm>
        </p:spPr>
      </p:pic>
    </p:spTree>
    <p:extLst>
      <p:ext uri="{BB962C8B-B14F-4D97-AF65-F5344CB8AC3E}">
        <p14:creationId xmlns:p14="http://schemas.microsoft.com/office/powerpoint/2010/main" val="114774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9FD0-E06B-C4F2-DE2F-65ABF93A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1DAFFA6-C783-DE4C-324A-89B3AA518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30" y="1825625"/>
            <a:ext cx="9516340" cy="4351338"/>
          </a:xfrm>
        </p:spPr>
      </p:pic>
    </p:spTree>
    <p:extLst>
      <p:ext uri="{BB962C8B-B14F-4D97-AF65-F5344CB8AC3E}">
        <p14:creationId xmlns:p14="http://schemas.microsoft.com/office/powerpoint/2010/main" val="1561686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C0D0-FABC-F8A5-46FA-FC21D451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F21229B-B161-322D-C74F-D1E3BF4E7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1950244"/>
            <a:ext cx="9575800" cy="4102100"/>
          </a:xfrm>
        </p:spPr>
      </p:pic>
    </p:spTree>
    <p:extLst>
      <p:ext uri="{BB962C8B-B14F-4D97-AF65-F5344CB8AC3E}">
        <p14:creationId xmlns:p14="http://schemas.microsoft.com/office/powerpoint/2010/main" val="396179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71C9-875E-93E2-1610-72913A84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-157389"/>
            <a:ext cx="1183277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1FE17A-C6BF-D9EB-B6F9-B65770D24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163162"/>
              </p:ext>
            </p:extLst>
          </p:nvPr>
        </p:nvGraphicFramePr>
        <p:xfrm>
          <a:off x="359229" y="914399"/>
          <a:ext cx="11582400" cy="5257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2329">
                  <a:extLst>
                    <a:ext uri="{9D8B030D-6E8A-4147-A177-3AD203B41FA5}">
                      <a16:colId xmlns:a16="http://schemas.microsoft.com/office/drawing/2014/main" val="367662544"/>
                    </a:ext>
                  </a:extLst>
                </a:gridCol>
                <a:gridCol w="6010071">
                  <a:extLst>
                    <a:ext uri="{9D8B030D-6E8A-4147-A177-3AD203B41FA5}">
                      <a16:colId xmlns:a16="http://schemas.microsoft.com/office/drawing/2014/main" val="3988268951"/>
                    </a:ext>
                  </a:extLst>
                </a:gridCol>
              </a:tblGrid>
              <a:tr h="52578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Phase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Phase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14850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CC048BF-39CF-8566-CCBD-585CC412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622490"/>
            <a:ext cx="5551919" cy="361301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7155E99-435C-429F-B3E4-8969FDB3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3" y="1622490"/>
            <a:ext cx="5823857" cy="39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33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CBD8-CF05-1E23-3F97-561A4990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-102961"/>
            <a:ext cx="1182188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6C765E91-0325-574E-B747-C4F58468F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" y="1793865"/>
            <a:ext cx="6072080" cy="3928438"/>
          </a:xfr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88ABF3A-3B08-A7FE-EA10-3FC1F856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47" y="1793865"/>
            <a:ext cx="6256053" cy="41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B39-1827-13D0-FF72-3EE3FB4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-168275"/>
            <a:ext cx="1153885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7C54083-0ED8-CA74-8500-C44917939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908" y="843276"/>
            <a:ext cx="8414754" cy="5587504"/>
          </a:xfrm>
        </p:spPr>
      </p:pic>
    </p:spTree>
    <p:extLst>
      <p:ext uri="{BB962C8B-B14F-4D97-AF65-F5344CB8AC3E}">
        <p14:creationId xmlns:p14="http://schemas.microsoft.com/office/powerpoint/2010/main" val="3425369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Unique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BADF-FD42-B865-27DB-9300480D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0" y="-258864"/>
            <a:ext cx="10515600" cy="1325563"/>
          </a:xfrm>
        </p:spPr>
        <p:txBody>
          <a:bodyPr/>
          <a:lstStyle/>
          <a:p>
            <a:r>
              <a:rPr lang="en-US" dirty="0"/>
              <a:t>Log Transformed Plot for Unique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EAFD9-A269-FB22-E8F2-1C3A4707C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952961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4089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121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8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2334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FB546A-4E93-414B-4AB0-35662E9C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72509"/>
              </p:ext>
            </p:extLst>
          </p:nvPr>
        </p:nvGraphicFramePr>
        <p:xfrm>
          <a:off x="992085" y="778614"/>
          <a:ext cx="10207830" cy="590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030">
                  <a:extLst>
                    <a:ext uri="{9D8B030D-6E8A-4147-A177-3AD203B41FA5}">
                      <a16:colId xmlns:a16="http://schemas.microsoft.com/office/drawing/2014/main" val="1629634849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977727278"/>
                    </a:ext>
                  </a:extLst>
                </a:gridCol>
              </a:tblGrid>
              <a:tr h="354379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61564"/>
                  </a:ext>
                </a:extLst>
              </a:tr>
              <a:tr h="235668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02758"/>
                  </a:ext>
                </a:extLst>
              </a:tr>
            </a:tbl>
          </a:graphicData>
        </a:graphic>
      </p:graphicFrame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6954D8F-22EE-CDE2-8E89-D635580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972793"/>
            <a:ext cx="3878572" cy="232230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3B3FB5E7-17E8-8872-F379-AA30ECFE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4" y="902915"/>
            <a:ext cx="3888828" cy="242254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42F7C5A-A804-DC55-79E0-22A79C6D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568" y="4555739"/>
            <a:ext cx="3219591" cy="200770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0EBDC30E-AB10-7D3A-220F-4D2F1FE6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68" y="4555739"/>
            <a:ext cx="3263490" cy="17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 [ Functions Level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64E4-D9F2-6138-6ED3-676E49FE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Median Top 10% Rare Functions Per Individual</a:t>
            </a:r>
            <a:br>
              <a:rPr lang="en-US" dirty="0"/>
            </a:br>
            <a:r>
              <a:rPr lang="en-US" dirty="0"/>
              <a:t>[ Per Phase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4F5923-0259-5D1F-E886-900F60F4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42" y="1942022"/>
            <a:ext cx="9505950" cy="4106457"/>
          </a:xfrm>
        </p:spPr>
      </p:pic>
    </p:spTree>
    <p:extLst>
      <p:ext uri="{BB962C8B-B14F-4D97-AF65-F5344CB8AC3E}">
        <p14:creationId xmlns:p14="http://schemas.microsoft.com/office/powerpoint/2010/main" val="603381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F45A-027B-75A3-365D-D2E08F7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[ 10%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21AD8-B09E-7A47-04A7-0D9FE96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2529436"/>
            <a:ext cx="5854700" cy="3454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27242-FACE-35FB-F4AB-B30A5ABE3BC0}"/>
              </a:ext>
            </a:extLst>
          </p:cNvPr>
          <p:cNvSpPr txBox="1"/>
          <p:nvPr/>
        </p:nvSpPr>
        <p:spPr>
          <a:xfrm>
            <a:off x="2312504" y="2060020"/>
            <a:ext cx="43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CC77BDC-06F7-D62B-3B06-E7969D9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753"/>
            <a:ext cx="53340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E87C8-DBF1-0A19-0144-744C9008F60E}"/>
              </a:ext>
            </a:extLst>
          </p:cNvPr>
          <p:cNvSpPr txBox="1"/>
          <p:nvPr/>
        </p:nvSpPr>
        <p:spPr>
          <a:xfrm>
            <a:off x="8284343" y="199499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</a:t>
            </a:r>
          </a:p>
        </p:txBody>
      </p:sp>
    </p:spTree>
    <p:extLst>
      <p:ext uri="{BB962C8B-B14F-4D97-AF65-F5344CB8AC3E}">
        <p14:creationId xmlns:p14="http://schemas.microsoft.com/office/powerpoint/2010/main" val="268247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0DD2-C897-DB17-85AE-F5D563E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[ 20%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4EC97-298D-81A0-ED8D-C54FE50A2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97" y="2443396"/>
            <a:ext cx="6044874" cy="367097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232D63C-6A77-60B8-E5C5-2A7D6502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48" y="2443396"/>
            <a:ext cx="5609155" cy="33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0FEC-5BD8-C461-5410-D0E32AA1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0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[ 10% ] [ Individual Level ] [ Overall Case ]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088A068-E3CF-117E-60B3-4120550E7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413" y="1325563"/>
            <a:ext cx="8136752" cy="5309784"/>
          </a:xfrm>
        </p:spPr>
      </p:pic>
    </p:spTree>
    <p:extLst>
      <p:ext uri="{BB962C8B-B14F-4D97-AF65-F5344CB8AC3E}">
        <p14:creationId xmlns:p14="http://schemas.microsoft.com/office/powerpoint/2010/main" val="2598227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F7E2-2D3B-4B58-D05C-0B72BE19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5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[ 20% ] [ Individual Level ] [ Overall Case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B6CD407-C3A4-17F7-510D-9CE306246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781" y="1462088"/>
            <a:ext cx="7824865" cy="5039351"/>
          </a:xfrm>
        </p:spPr>
      </p:pic>
    </p:spTree>
    <p:extLst>
      <p:ext uri="{BB962C8B-B14F-4D97-AF65-F5344CB8AC3E}">
        <p14:creationId xmlns:p14="http://schemas.microsoft.com/office/powerpoint/2010/main" val="1148048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3C60FD-AB8A-2F36-702A-389BB8717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690688"/>
            <a:ext cx="8106194" cy="4809861"/>
          </a:xfrm>
        </p:spPr>
      </p:pic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5BB66080-64ED-0C51-D50B-23436F7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52" y="1515358"/>
            <a:ext cx="8498896" cy="4977517"/>
          </a:xfrm>
        </p:spPr>
      </p:pic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2017</Words>
  <Application>Microsoft Macintosh PowerPoint</Application>
  <PresentationFormat>Widescreen</PresentationFormat>
  <Paragraphs>425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Count of Functions for Each Group</vt:lpstr>
      <vt:lpstr>Total Unique Functions for Each Group</vt:lpstr>
      <vt:lpstr>Median Count of Template Functions Per Individual</vt:lpstr>
      <vt:lpstr>Median Template Similarity</vt:lpstr>
      <vt:lpstr>Mean Count of Template Functions Per Individual</vt:lpstr>
      <vt:lpstr>Mean Template Similarity</vt:lpstr>
      <vt:lpstr>Distribution Plot of Template Functions Per Individual </vt:lpstr>
      <vt:lpstr>Distribution Plot of Template Functions Per Individual </vt:lpstr>
      <vt:lpstr>Distribution Plot of Template Functions Per Individual </vt:lpstr>
      <vt:lpstr>Median Unique Functions Per Individual  [ Variety ] [ Repetition Removed ]</vt:lpstr>
      <vt:lpstr>Log Transformed Plot for Unique Functions</vt:lpstr>
      <vt:lpstr>Median Rare Functions [ 10% Quantile ] [ Functions Level ] </vt:lpstr>
      <vt:lpstr>Median Top 10% Rare Functions Per Individual [ Per Phase ] </vt:lpstr>
      <vt:lpstr>Mean/Median Rare Functions  [ 10% Quantile ] [ Individual Level ] [ Overall Case ] </vt:lpstr>
      <vt:lpstr>Mean/Median Rare Functions  [ 20% Quantile ] [ Individual Level ] [ Overall Case ] </vt:lpstr>
      <vt:lpstr>Distribution of Rare Functions [ 10% ] [ Individual Level ] [ Overall Case ] </vt:lpstr>
      <vt:lpstr>Distribution of Rare Functions [ 20% ] [ Individual Level ] [ Overall Case ] 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107</cp:revision>
  <dcterms:created xsi:type="dcterms:W3CDTF">2022-04-24T12:00:58Z</dcterms:created>
  <dcterms:modified xsi:type="dcterms:W3CDTF">2022-06-01T15:22:59Z</dcterms:modified>
</cp:coreProperties>
</file>